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0" r:id="rId5"/>
    <p:sldId id="272" r:id="rId6"/>
    <p:sldId id="273" r:id="rId7"/>
    <p:sldId id="275" r:id="rId8"/>
    <p:sldId id="279" r:id="rId9"/>
    <p:sldId id="280" r:id="rId10"/>
    <p:sldId id="284" r:id="rId11"/>
    <p:sldId id="285" r:id="rId12"/>
    <p:sldId id="286" r:id="rId13"/>
    <p:sldId id="287" r:id="rId14"/>
    <p:sldId id="295" r:id="rId15"/>
    <p:sldId id="298" r:id="rId16"/>
    <p:sldId id="296" r:id="rId17"/>
    <p:sldId id="288" r:id="rId18"/>
    <p:sldId id="318" r:id="rId19"/>
    <p:sldId id="290" r:id="rId20"/>
    <p:sldId id="301" r:id="rId21"/>
    <p:sldId id="302" r:id="rId22"/>
    <p:sldId id="303" r:id="rId23"/>
    <p:sldId id="305" r:id="rId24"/>
    <p:sldId id="306" r:id="rId25"/>
    <p:sldId id="304" r:id="rId26"/>
    <p:sldId id="307" r:id="rId27"/>
    <p:sldId id="309" r:id="rId28"/>
    <p:sldId id="310" r:id="rId29"/>
    <p:sldId id="311" r:id="rId30"/>
    <p:sldId id="312" r:id="rId31"/>
    <p:sldId id="313" r:id="rId32"/>
    <p:sldId id="314" r:id="rId33"/>
    <p:sldId id="325" r:id="rId34"/>
    <p:sldId id="316" r:id="rId35"/>
    <p:sldId id="291" r:id="rId36"/>
    <p:sldId id="319" r:id="rId37"/>
    <p:sldId id="321" r:id="rId38"/>
    <p:sldId id="323" r:id="rId39"/>
    <p:sldId id="322" r:id="rId40"/>
    <p:sldId id="297" r:id="rId4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7FB"/>
    <a:srgbClr val="04ADBF"/>
    <a:srgbClr val="2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00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7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09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87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5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00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25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20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15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79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98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644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67544" y="4901726"/>
            <a:ext cx="7848872" cy="1944216"/>
          </a:xfrm>
        </p:spPr>
        <p:txBody>
          <a:bodyPr anchor="ctr">
            <a:normAutofit fontScale="55000" lnSpcReduction="20000"/>
          </a:bodyPr>
          <a:lstStyle/>
          <a:p>
            <a:pPr lvl="0" algn="l">
              <a:spcBef>
                <a:spcPts val="0"/>
              </a:spcBef>
            </a:pPr>
            <a:r>
              <a:rPr lang="lt-LT" sz="6400" b="1" dirty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6400" b="1" dirty="0" err="1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lt-LT" sz="6400" b="1" dirty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6400" b="1" dirty="0" err="1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lt-LT" sz="6400" b="1" dirty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– Europos mokytojų bendradarbiavimui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lt-L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11 19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Laima</a:t>
            </a:r>
            <a:r>
              <a:rPr lang="lt-L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Vidauskienė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268760"/>
            <a:ext cx="2956736" cy="2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4469120" cy="886963"/>
          </a:xfrm>
        </p:spPr>
        <p:txBody>
          <a:bodyPr>
            <a:normAutofit/>
          </a:bodyPr>
          <a:lstStyle/>
          <a:p>
            <a:r>
              <a:rPr lang="lt-LT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Sukurti projektą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420888"/>
            <a:ext cx="8459727" cy="4104455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1520" y="2210416"/>
            <a:ext cx="1540634" cy="4209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72203"/>
            <a:ext cx="3672408" cy="886963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lt-LT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žingsnis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132856"/>
            <a:ext cx="8352928" cy="4392487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8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3168352" cy="886963"/>
          </a:xfrm>
        </p:spPr>
        <p:txBody>
          <a:bodyPr>
            <a:normAutofit/>
          </a:bodyPr>
          <a:lstStyle/>
          <a:p>
            <a:r>
              <a:rPr lang="lt-LT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žingsnis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76872"/>
            <a:ext cx="8531686" cy="431548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225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33" y="1438694"/>
            <a:ext cx="3469771" cy="886963"/>
          </a:xfrm>
        </p:spPr>
        <p:txBody>
          <a:bodyPr>
            <a:normAutofit/>
          </a:bodyPr>
          <a:lstStyle/>
          <a:p>
            <a:r>
              <a:rPr lang="lt-LT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žingsnis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33" y="2564904"/>
            <a:ext cx="8511751" cy="396044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9018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541"/>
            <a:ext cx="6303716" cy="205330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lt-LT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Grupės 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tai virtualios vietos, kur programos „eTwinning“ dalyviai susitinka ir diskutuoja įvairiomis temomis, apie juos dominančias sritis. Tai virtuali erdvė bendravimui, mainams ir dalinimuisi. </a:t>
            </a:r>
            <a:endParaRPr lang="lt-LT" sz="15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60848"/>
            <a:ext cx="6984776" cy="467281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Oval 2"/>
          <p:cNvSpPr/>
          <p:nvPr/>
        </p:nvSpPr>
        <p:spPr>
          <a:xfrm>
            <a:off x="5436096" y="2564904"/>
            <a:ext cx="685800" cy="289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</p:spTree>
    <p:extLst>
      <p:ext uri="{BB962C8B-B14F-4D97-AF65-F5344CB8AC3E}">
        <p14:creationId xmlns:p14="http://schemas.microsoft.com/office/powerpoint/2010/main" val="37759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548680"/>
            <a:ext cx="5915000" cy="1143000"/>
          </a:xfrm>
        </p:spPr>
        <p:txBody>
          <a:bodyPr>
            <a:noAutofit/>
          </a:bodyPr>
          <a:lstStyle/>
          <a:p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Jei norėtumėte sukurti</a:t>
            </a:r>
            <a:r>
              <a:rPr lang="lt-L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grupę, pirmiausia patikrinkite, ar platformoje jau nėra ko nors panašaus.</a:t>
            </a:r>
            <a:endParaRPr lang="lt-LT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988840"/>
            <a:ext cx="8568952" cy="4392488"/>
          </a:xfrm>
          <a:prstGeom prst="rect">
            <a:avLst/>
          </a:prstGeom>
          <a:ln w="38100">
            <a:solidFill>
              <a:srgbClr val="1117F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08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7763"/>
            <a:ext cx="6510649" cy="19442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lang="lt-L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žpildykite</a:t>
            </a:r>
            <a:r>
              <a:rPr lang="lt-LT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formą ir pateikite ją patvirtinimui.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Kai 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grupė bus patvirtinta ir sukurta, galėsite pradėti kviesti savo kontaktus jungtis prie jos ir tvarkyti grupės turinį.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31979"/>
            <a:ext cx="7848872" cy="450917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4992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25" y="600012"/>
            <a:ext cx="3808019" cy="6858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Renginiai</a:t>
            </a:r>
            <a:endParaRPr lang="lt-LT" sz="54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44824"/>
            <a:ext cx="7570407" cy="465922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Oval 2"/>
          <p:cNvSpPr/>
          <p:nvPr/>
        </p:nvSpPr>
        <p:spPr>
          <a:xfrm>
            <a:off x="3923928" y="2276872"/>
            <a:ext cx="109920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96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204864"/>
            <a:ext cx="8640960" cy="4242282"/>
          </a:xfrm>
          <a:prstGeom prst="rect">
            <a:avLst/>
          </a:prstGeom>
          <a:ln w="38100">
            <a:solidFill>
              <a:srgbClr val="1117F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048672" cy="1143000"/>
          </a:xfrm>
        </p:spPr>
        <p:txBody>
          <a:bodyPr>
            <a:noAutofit/>
          </a:bodyPr>
          <a:lstStyle/>
          <a:p>
            <a:r>
              <a:rPr lang="lt-LT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registracija</a:t>
            </a:r>
            <a:endParaRPr lang="lt-LT" sz="5400" dirty="0"/>
          </a:p>
        </p:txBody>
      </p:sp>
      <p:sp>
        <p:nvSpPr>
          <p:cNvPr id="3" name="Oval 2"/>
          <p:cNvSpPr/>
          <p:nvPr/>
        </p:nvSpPr>
        <p:spPr>
          <a:xfrm>
            <a:off x="1043608" y="4869160"/>
            <a:ext cx="136815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11760" y="3573016"/>
            <a:ext cx="216024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16624" cy="12892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Pagrindin</a:t>
            </a:r>
            <a:r>
              <a:rPr lang="lt-LT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ė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informacija</a:t>
            </a:r>
            <a:endParaRPr lang="lt-LT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58" y="1681159"/>
            <a:ext cx="8346289" cy="501625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347864" y="5373216"/>
            <a:ext cx="914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83768" y="5373216"/>
            <a:ext cx="864096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53" y="4293096"/>
            <a:ext cx="8860001" cy="187220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7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7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36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Erdvė </a:t>
            </a:r>
            <a:r>
              <a:rPr lang="lt-LT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„eTwinning </a:t>
            </a:r>
            <a:r>
              <a:rPr lang="lt-LT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Live</a:t>
            </a:r>
            <a:r>
              <a:rPr lang="lt-LT" sz="3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</a:t>
            </a:r>
            <a:r>
              <a:rPr lang="lt-LT" sz="36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tai vieta, kurioje programos „eTwinning“ dalyviai randa vieni kitus, kuria projektus, bendrauja ir </a:t>
            </a:r>
            <a:r>
              <a:rPr lang="lt-LT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bendradarbiauja.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lt-LT" sz="3600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53" y="2348880"/>
            <a:ext cx="8866628" cy="1572833"/>
          </a:xfrm>
          <a:ln w="38100">
            <a:solidFill>
              <a:srgbClr val="0000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6025" y="1175597"/>
            <a:ext cx="4752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5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eTwinning </a:t>
            </a:r>
            <a:r>
              <a:rPr lang="lt-LT" sz="540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Live</a:t>
            </a:r>
            <a:r>
              <a:rPr lang="lt-LT" sz="5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8649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79" y="476672"/>
            <a:ext cx="5338936" cy="1143000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Vietinis</a:t>
            </a:r>
            <a:r>
              <a:rPr lang="en-US" sz="5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renginys</a:t>
            </a:r>
            <a:endParaRPr lang="lt-LT" sz="50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988840"/>
            <a:ext cx="8568952" cy="4482464"/>
          </a:xfrm>
          <a:prstGeom prst="rect">
            <a:avLst/>
          </a:prstGeom>
          <a:ln w="38100">
            <a:solidFill>
              <a:srgbClr val="1117F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08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 apie renginį:</a:t>
            </a:r>
            <a:b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kalbos pasirinkimas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1600200"/>
            <a:ext cx="3989413" cy="4925144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6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renginio pobūdis</a:t>
            </a:r>
            <a:endParaRPr lang="lt-LT" sz="40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600200"/>
            <a:ext cx="5760640" cy="5069160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5" y="3573016"/>
            <a:ext cx="2304256" cy="1368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703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Kaip dalyvauti</a:t>
            </a:r>
            <a:endParaRPr lang="lt-LT" sz="40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600200"/>
            <a:ext cx="6415884" cy="5069160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43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5050904" cy="1143000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vieta</a:t>
            </a:r>
            <a:endParaRPr lang="lt-LT" sz="40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060848"/>
            <a:ext cx="8640960" cy="4392488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19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54" y="476672"/>
            <a:ext cx="4834880" cy="1143000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Kontaktai</a:t>
            </a:r>
            <a:endParaRPr lang="lt-LT" sz="40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44824"/>
            <a:ext cx="8784976" cy="4652971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6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5338936" cy="1143000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įrankiai</a:t>
            </a:r>
            <a:endParaRPr lang="lt-LT" sz="40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524" y="2060848"/>
            <a:ext cx="8568952" cy="4396138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84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842992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Internetinis </a:t>
            </a:r>
            <a:r>
              <a:rPr lang="en-US" sz="5400" dirty="0" err="1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renginys</a:t>
            </a:r>
            <a:endParaRPr lang="lt-LT" sz="54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88840"/>
            <a:ext cx="8640960" cy="4536504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45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Dalyvių skaičius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1660" y="1556792"/>
            <a:ext cx="6120680" cy="4997152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5229200"/>
            <a:ext cx="17665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230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</a:t>
            </a:r>
            <a:r>
              <a:rPr lang="lt-LT" sz="40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pobūdis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600200"/>
            <a:ext cx="6643655" cy="4997152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4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328263"/>
            <a:ext cx="6995172" cy="1088068"/>
          </a:xfrm>
        </p:spPr>
        <p:txBody>
          <a:bodyPr>
            <a:normAutofit fontScale="90000"/>
          </a:bodyPr>
          <a:lstStyle/>
          <a:p>
            <a:r>
              <a:rPr lang="en-US" sz="2925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lt-LT" sz="2925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radžios</a:t>
            </a:r>
            <a:r>
              <a:rPr lang="lt-LT" sz="2925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puslapyje</a:t>
            </a:r>
            <a:r>
              <a:rPr lang="lt-LT" sz="2925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lt-LT" sz="2625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pateikiamas informacijos srautas iš įvairių erdvės dalių.</a:t>
            </a:r>
            <a:r>
              <a:rPr lang="en-US" sz="2625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lt-LT" sz="26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Šiame </a:t>
            </a:r>
            <a:r>
              <a:rPr lang="en-US" sz="2625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puslapyje</a:t>
            </a:r>
            <a:r>
              <a:rPr lang="lt-LT" sz="26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galite greitai sužinoti, kas vyksta programoje „</a:t>
            </a:r>
            <a:r>
              <a:rPr lang="lt-LT" sz="262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en-US" sz="262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lt-LT" sz="2625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636912"/>
            <a:ext cx="6984776" cy="402482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4318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Užsakymo informacija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88840"/>
            <a:ext cx="8640960" cy="4497010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0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laikas: trukmė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600200"/>
            <a:ext cx="6456360" cy="4997152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3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556792"/>
            <a:ext cx="6019598" cy="5069160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2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Kviesti kontaktus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88840"/>
            <a:ext cx="8640960" cy="4389341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11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lt-LT" sz="40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įrankiai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16832"/>
            <a:ext cx="8640960" cy="4661284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3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048672" cy="116910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lt-LT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Pateik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</a:t>
            </a:r>
            <a:r>
              <a:rPr lang="lt-LT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informacija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lt-LT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peržiūr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ima</a:t>
            </a:r>
            <a:r>
              <a:rPr lang="lt-LT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lt-LT" sz="36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ir </a:t>
            </a:r>
            <a:r>
              <a:rPr lang="lt-LT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patvirtin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lt-LT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</a:t>
            </a:r>
            <a:endParaRPr lang="lt-LT" sz="36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93" y="1951757"/>
            <a:ext cx="7344815" cy="4645687"/>
          </a:xfr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776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32656"/>
            <a:ext cx="5832648" cy="3393114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924944"/>
            <a:ext cx="6155829" cy="37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</a:t>
            </a:r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16832"/>
            <a:ext cx="8784976" cy="4638874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01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įrankiai: forumas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516" y="1916832"/>
            <a:ext cx="8712968" cy="4619780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4114800" y="2780928"/>
            <a:ext cx="103326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Oval 4"/>
          <p:cNvSpPr/>
          <p:nvPr/>
        </p:nvSpPr>
        <p:spPr>
          <a:xfrm>
            <a:off x="7452320" y="2784340"/>
            <a:ext cx="113042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62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/>
          </a:bodyPr>
          <a:lstStyle/>
          <a:p>
            <a:r>
              <a:rPr lang="lt-LT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Renginio įrankiai: </a:t>
            </a:r>
            <a:r>
              <a:rPr lang="lt-LT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failai</a:t>
            </a:r>
            <a:endParaRPr lang="lt-LT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060848"/>
            <a:ext cx="8784976" cy="4453246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5004048" y="3068960"/>
            <a:ext cx="914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80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4495"/>
            <a:ext cx="6822581" cy="2237723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</a:t>
            </a:r>
            <a:r>
              <a:rPr lang="lt-LT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puslapyje rasite nuorodas į visas</a:t>
            </a:r>
            <a:br>
              <a:rPr lang="lt-LT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pagrindines jūsų veiklas: renginius, projektus, </a:t>
            </a:r>
            <a:r>
              <a:rPr lang="lt-LT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grupes</a:t>
            </a:r>
            <a:endParaRPr lang="lt-LT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821" y="2780928"/>
            <a:ext cx="7524649" cy="386471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7" name="Oval 6"/>
          <p:cNvSpPr/>
          <p:nvPr/>
        </p:nvSpPr>
        <p:spPr>
          <a:xfrm>
            <a:off x="2339752" y="3703797"/>
            <a:ext cx="1825580" cy="945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0552" y="2803321"/>
            <a:ext cx="2053470" cy="927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038" y="1726103"/>
            <a:ext cx="1163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Čia galite pradėti redaguoti savo profilį</a:t>
            </a:r>
          </a:p>
        </p:txBody>
      </p:sp>
    </p:spTree>
    <p:extLst>
      <p:ext uri="{BB962C8B-B14F-4D97-AF65-F5344CB8AC3E}">
        <p14:creationId xmlns:p14="http://schemas.microsoft.com/office/powerpoint/2010/main" val="32986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7" y="4077072"/>
            <a:ext cx="7692698" cy="1342976"/>
          </a:xfrm>
        </p:spPr>
        <p:txBody>
          <a:bodyPr>
            <a:normAutofit lnSpcReduction="10000"/>
          </a:bodyPr>
          <a:lstStyle/>
          <a:p>
            <a:pPr>
              <a:spcBef>
                <a:spcPts val="750"/>
              </a:spcBef>
            </a:pPr>
            <a:r>
              <a:rPr lang="en-US" sz="40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Pasinaudokite</a:t>
            </a:r>
            <a:r>
              <a:rPr lang="en-US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naujomis</a:t>
            </a:r>
            <a:r>
              <a:rPr lang="en-US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750"/>
              </a:spcBef>
            </a:pPr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 Live</a:t>
            </a:r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</a:t>
            </a:r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r>
              <a:rPr lang="en-US" sz="4000" dirty="0" err="1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lt-LT" sz="40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40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684" y="1268760"/>
            <a:ext cx="4685494" cy="25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24" y="629816"/>
            <a:ext cx="4564300" cy="1143000"/>
          </a:xfrm>
        </p:spPr>
        <p:txBody>
          <a:bodyPr>
            <a:normAutofit/>
          </a:bodyPr>
          <a:lstStyle/>
          <a:p>
            <a:r>
              <a:rPr lang="lt-LT" sz="40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Žmonės</a:t>
            </a:r>
            <a:endParaRPr lang="lt-LT" sz="4050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1" y="1988840"/>
            <a:ext cx="8208696" cy="456107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6" name="Oval 5"/>
          <p:cNvSpPr/>
          <p:nvPr/>
        </p:nvSpPr>
        <p:spPr>
          <a:xfrm>
            <a:off x="3491880" y="2420888"/>
            <a:ext cx="685800" cy="473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</p:spTree>
    <p:extLst>
      <p:ext uri="{BB962C8B-B14F-4D97-AF65-F5344CB8AC3E}">
        <p14:creationId xmlns:p14="http://schemas.microsoft.com/office/powerpoint/2010/main" val="42063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54" y="1310955"/>
            <a:ext cx="7543800" cy="731645"/>
          </a:xfrm>
        </p:spPr>
        <p:txBody>
          <a:bodyPr>
            <a:normAutofit/>
          </a:bodyPr>
          <a:lstStyle/>
          <a:p>
            <a:r>
              <a:rPr lang="lt-LT" sz="3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Išplėstinė partnerių paieška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754" y="2241551"/>
            <a:ext cx="7860693" cy="4427809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72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832648" cy="1088068"/>
          </a:xfrm>
        </p:spPr>
        <p:txBody>
          <a:bodyPr>
            <a:normAutofit/>
          </a:bodyPr>
          <a:lstStyle/>
          <a:p>
            <a:r>
              <a:rPr lang="en-US" sz="50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Partneri</a:t>
            </a:r>
            <a:r>
              <a:rPr lang="lt-LT" sz="50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ų forumai</a:t>
            </a:r>
            <a:endParaRPr lang="lt-LT" sz="50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844824"/>
            <a:ext cx="5112568" cy="482884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5123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09" y="1072203"/>
            <a:ext cx="7736984" cy="685859"/>
          </a:xfrm>
        </p:spPr>
        <p:txBody>
          <a:bodyPr>
            <a:noAutofit/>
          </a:bodyPr>
          <a:lstStyle/>
          <a:p>
            <a:r>
              <a:rPr lang="lt-LT" sz="35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Skelbkite kuo išsamesnę </a:t>
            </a:r>
            <a:r>
              <a:rPr lang="lt-LT" sz="35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žinutę </a:t>
            </a:r>
            <a:endParaRPr lang="lt-LT" sz="3500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060848"/>
            <a:ext cx="8136904" cy="457700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52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25" y="908720"/>
            <a:ext cx="4302099" cy="1143000"/>
          </a:xfrm>
        </p:spPr>
        <p:txBody>
          <a:bodyPr>
            <a:normAutofit/>
          </a:bodyPr>
          <a:lstStyle/>
          <a:p>
            <a:r>
              <a:rPr lang="lt-LT" sz="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0888"/>
            <a:ext cx="8568952" cy="414905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Oval 2"/>
          <p:cNvSpPr/>
          <p:nvPr/>
        </p:nvSpPr>
        <p:spPr>
          <a:xfrm>
            <a:off x="5148064" y="2708920"/>
            <a:ext cx="91440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10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166</Words>
  <Application>Microsoft Office PowerPoint</Application>
  <PresentationFormat>On-screen Show (4:3)</PresentationFormat>
  <Paragraphs>46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  Erdvė „eTwinning Live“ - tai vieta, kurioje programos „eTwinning“ dalyviai randa vieni kitus, kuria projektus, bendrauja ir bendradarbiauja.  </vt:lpstr>
      <vt:lpstr>Pradžios puslapyje pateikiamas informacijos srautas iš įvairių erdvės dalių. Šiame puslapyje galite greitai sužinoti, kas vyksta programoje „eTwinning”.</vt:lpstr>
      <vt:lpstr>Pradžios puslapyje rasite nuorodas į visas pagrindines jūsų veiklas: renginius, projektus, grupes</vt:lpstr>
      <vt:lpstr>Žmonės</vt:lpstr>
      <vt:lpstr>Išplėstinė partnerių paieška</vt:lpstr>
      <vt:lpstr>Partnerių forumai</vt:lpstr>
      <vt:lpstr>Skelbkite kuo išsamesnę žinutę </vt:lpstr>
      <vt:lpstr>Projektai</vt:lpstr>
      <vt:lpstr>Sukurti projektą</vt:lpstr>
      <vt:lpstr>1 žingsnis</vt:lpstr>
      <vt:lpstr>2 žingsnis</vt:lpstr>
      <vt:lpstr>3 žingsnis</vt:lpstr>
      <vt:lpstr>Grupės - tai virtualios vietos, kur programos „eTwinning“ dalyviai susitinka ir diskutuoja įvairiomis temomis, apie juos dominančias sritis. Tai virtuali erdvė bendravimui, mainams ir dalinimuisi. </vt:lpstr>
      <vt:lpstr>Jei norėtumėte sukurti grupę, pirmiausia patikrinkite, ar platformoje jau nėra ko nors panašaus.</vt:lpstr>
      <vt:lpstr>Užpildykite formą ir pateikite ją patvirtinimui.  Kai grupė bus patvirtinta ir sukurta, galėsite pradėti kviesti savo kontaktus jungtis prie jos ir tvarkyti grupės turinį.</vt:lpstr>
      <vt:lpstr>Renginiai</vt:lpstr>
      <vt:lpstr>Renginio registracija</vt:lpstr>
      <vt:lpstr>Pagrindinė informacija</vt:lpstr>
      <vt:lpstr>Vietinis renginys</vt:lpstr>
      <vt:lpstr>Informacija apie renginį: ... kalbos pasirinkimas</vt:lpstr>
      <vt:lpstr>... renginio pobūdis</vt:lpstr>
      <vt:lpstr>Kaip dalyvauti</vt:lpstr>
      <vt:lpstr>Renginio vieta</vt:lpstr>
      <vt:lpstr>Kontaktai</vt:lpstr>
      <vt:lpstr>Renginio įrankiai</vt:lpstr>
      <vt:lpstr>Internetinis renginys</vt:lpstr>
      <vt:lpstr>Dalyvių skaičius</vt:lpstr>
      <vt:lpstr>Renginio pobūdis</vt:lpstr>
      <vt:lpstr>Užsakymo informacija</vt:lpstr>
      <vt:lpstr>Renginio laikas: trukmė</vt:lpstr>
      <vt:lpstr>Data</vt:lpstr>
      <vt:lpstr>Kviesti kontaktus</vt:lpstr>
      <vt:lpstr>Renginio įrankiai</vt:lpstr>
      <vt:lpstr>Pateikta informacija peržiūrima ir patvirtinama</vt:lpstr>
      <vt:lpstr>PowerPoint Presentation</vt:lpstr>
      <vt:lpstr>Renginio informacija</vt:lpstr>
      <vt:lpstr>Renginio įrankiai: forumas</vt:lpstr>
      <vt:lpstr>Renginio įrankiai: failai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Gediminas Mumėnas</dc:creator>
  <cp:lastModifiedBy>Ignas Bautrėnas</cp:lastModifiedBy>
  <cp:revision>51</cp:revision>
  <dcterms:created xsi:type="dcterms:W3CDTF">2015-07-09T03:55:19Z</dcterms:created>
  <dcterms:modified xsi:type="dcterms:W3CDTF">2015-12-28T10:09:22Z</dcterms:modified>
</cp:coreProperties>
</file>